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2" r:id="rId4"/>
    <p:sldId id="261" r:id="rId5"/>
    <p:sldId id="260" r:id="rId6"/>
    <p:sldId id="259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6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E014-398E-4D9C-8F42-13D589E2AB75}" type="datetimeFigureOut">
              <a:rPr lang="hr-HR" smtClean="0"/>
              <a:t>16.1.2018.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6391-8F03-406D-81DE-99089F05169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E014-398E-4D9C-8F42-13D589E2AB75}" type="datetimeFigureOut">
              <a:rPr lang="hr-HR" smtClean="0"/>
              <a:t>16.1.2018.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6391-8F03-406D-81DE-99089F05169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E014-398E-4D9C-8F42-13D589E2AB75}" type="datetimeFigureOut">
              <a:rPr lang="hr-HR" smtClean="0"/>
              <a:t>16.1.2018.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6391-8F03-406D-81DE-99089F051690}" type="slidenum">
              <a:rPr lang="hr-HR" smtClean="0"/>
              <a:t>‹#›</a:t>
            </a:fld>
            <a:endParaRPr lang="hr-H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E014-398E-4D9C-8F42-13D589E2AB75}" type="datetimeFigureOut">
              <a:rPr lang="hr-HR" smtClean="0"/>
              <a:t>16.1.2018.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6391-8F03-406D-81DE-99089F051690}" type="slidenum">
              <a:rPr lang="hr-HR" smtClean="0"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E014-398E-4D9C-8F42-13D589E2AB75}" type="datetimeFigureOut">
              <a:rPr lang="hr-HR" smtClean="0"/>
              <a:t>16.1.2018.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6391-8F03-406D-81DE-99089F05169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E014-398E-4D9C-8F42-13D589E2AB75}" type="datetimeFigureOut">
              <a:rPr lang="hr-HR" smtClean="0"/>
              <a:t>16.1.2018.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6391-8F03-406D-81DE-99089F051690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E014-398E-4D9C-8F42-13D589E2AB75}" type="datetimeFigureOut">
              <a:rPr lang="hr-HR" smtClean="0"/>
              <a:t>16.1.2018.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6391-8F03-406D-81DE-99089F05169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E014-398E-4D9C-8F42-13D589E2AB75}" type="datetimeFigureOut">
              <a:rPr lang="hr-HR" smtClean="0"/>
              <a:t>16.1.2018.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6391-8F03-406D-81DE-99089F05169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E014-398E-4D9C-8F42-13D589E2AB75}" type="datetimeFigureOut">
              <a:rPr lang="hr-HR" smtClean="0"/>
              <a:t>16.1.2018.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6391-8F03-406D-81DE-99089F05169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E014-398E-4D9C-8F42-13D589E2AB75}" type="datetimeFigureOut">
              <a:rPr lang="hr-HR" smtClean="0"/>
              <a:t>16.1.2018.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6391-8F03-406D-81DE-99089F051690}" type="slidenum">
              <a:rPr lang="hr-HR" smtClean="0"/>
              <a:t>‹#›</a:t>
            </a:fld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E014-398E-4D9C-8F42-13D589E2AB75}" type="datetimeFigureOut">
              <a:rPr lang="hr-HR" smtClean="0"/>
              <a:t>16.1.2018.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6391-8F03-406D-81DE-99089F051690}" type="slidenum">
              <a:rPr lang="hr-HR" smtClean="0"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7C0E014-398E-4D9C-8F42-13D589E2AB75}" type="datetimeFigureOut">
              <a:rPr lang="hr-HR" smtClean="0"/>
              <a:t>16.1.2018.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9546391-8F03-406D-81DE-99089F051690}" type="slidenum">
              <a:rPr lang="hr-HR" smtClean="0"/>
              <a:t>‹#›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Potraži </a:t>
            </a:r>
            <a:r>
              <a:rPr lang="hr-HR" dirty="0" smtClean="0"/>
              <a:t>patku u rijeci Uni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0674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92696"/>
            <a:ext cx="8424936" cy="559862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368182" flipV="1">
            <a:off x="3016746" y="4497785"/>
            <a:ext cx="535002" cy="395901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5708110" y="3727121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chemeClr val="tx1"/>
                </a:solidFill>
              </a:rPr>
              <a:t>13</a:t>
            </a: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209970" y="5786658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chemeClr val="tx1"/>
                </a:solidFill>
              </a:rPr>
              <a:t>12</a:t>
            </a: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905096" y="5304675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697063" y="-1403920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chemeClr val="tx1"/>
                </a:solidFill>
              </a:rPr>
              <a:t>1</a:t>
            </a: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623305" y="5203287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chemeClr val="tx1"/>
                </a:solidFill>
              </a:rPr>
              <a:t>1</a:t>
            </a: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82759" y="4733686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chemeClr val="tx1"/>
                </a:solidFill>
              </a:rPr>
              <a:t>10</a:t>
            </a: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802818" y="5304675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586335" y="5326586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480582" y="5029190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993487" y="5804530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987824" y="4497189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734622" y="4377214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chemeClr val="tx1"/>
                </a:solidFill>
              </a:rPr>
              <a:t>14</a:t>
            </a: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146510" y="4532373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chemeClr val="tx1"/>
                </a:solidFill>
              </a:rPr>
              <a:t>15</a:t>
            </a: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911382" y="4129747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7850086" y="5818457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chemeClr val="tx1"/>
                </a:solidFill>
              </a:rPr>
              <a:t>11</a:t>
            </a: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840020" y="5853346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1" name="Action Button: Back or Previous 20">
            <a:hlinkClick r:id="" action="ppaction://hlinkshowjump?jump=previousslide" highlightClick="1"/>
          </p:cNvPr>
          <p:cNvSpPr/>
          <p:nvPr/>
        </p:nvSpPr>
        <p:spPr>
          <a:xfrm>
            <a:off x="8144513" y="3407226"/>
            <a:ext cx="521208" cy="52120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424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92696"/>
            <a:ext cx="8424936" cy="559862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368182" flipV="1">
            <a:off x="6128164" y="4867460"/>
            <a:ext cx="535002" cy="395901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5708110" y="3727121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chemeClr val="tx1"/>
                </a:solidFill>
              </a:rPr>
              <a:t>13</a:t>
            </a: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209970" y="5786658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chemeClr val="tx1"/>
                </a:solidFill>
              </a:rPr>
              <a:t>12</a:t>
            </a: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905096" y="5304675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697063" y="-1403920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chemeClr val="tx1"/>
                </a:solidFill>
              </a:rPr>
              <a:t>1</a:t>
            </a: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623305" y="5203287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chemeClr val="tx1"/>
                </a:solidFill>
              </a:rPr>
              <a:t>1</a:t>
            </a: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82759" y="4733686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chemeClr val="tx1"/>
                </a:solidFill>
              </a:rPr>
              <a:t>10</a:t>
            </a: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802818" y="5304675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586335" y="5326586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480582" y="5029190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993487" y="5804530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592920" y="4277645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099242" y="4877080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chemeClr val="tx1"/>
                </a:solidFill>
              </a:rPr>
              <a:t>14</a:t>
            </a: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146510" y="4532373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chemeClr val="tx1"/>
                </a:solidFill>
              </a:rPr>
              <a:t>15</a:t>
            </a: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911382" y="4129747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7850086" y="5818457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chemeClr val="tx1"/>
                </a:solidFill>
              </a:rPr>
              <a:t>11</a:t>
            </a: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840020" y="5853346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1" name="Action Button: Back or Previous 20">
            <a:hlinkClick r:id="" action="ppaction://hlinkshowjump?jump=previousslide" highlightClick="1"/>
          </p:cNvPr>
          <p:cNvSpPr/>
          <p:nvPr/>
        </p:nvSpPr>
        <p:spPr>
          <a:xfrm>
            <a:off x="8144513" y="3407226"/>
            <a:ext cx="521208" cy="52120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645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92696"/>
            <a:ext cx="8424936" cy="559862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368182" flipV="1">
            <a:off x="6096884" y="5790021"/>
            <a:ext cx="535002" cy="395901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4617122" y="4248988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chemeClr val="tx1"/>
                </a:solidFill>
              </a:rPr>
              <a:t>13</a:t>
            </a: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209970" y="5786658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chemeClr val="tx1"/>
                </a:solidFill>
              </a:rPr>
              <a:t>12</a:t>
            </a: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905096" y="5304675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697063" y="-1403920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chemeClr val="tx1"/>
                </a:solidFill>
              </a:rPr>
              <a:t>1</a:t>
            </a: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623305" y="5203287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chemeClr val="tx1"/>
                </a:solidFill>
              </a:rPr>
              <a:t>1</a:t>
            </a: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82759" y="4733686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chemeClr val="tx1"/>
                </a:solidFill>
              </a:rPr>
              <a:t>10</a:t>
            </a: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067961" y="5802334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586335" y="5326586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480582" y="5029190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993487" y="5804530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840020" y="4518872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5771537" y="4660470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chemeClr val="tx1"/>
                </a:solidFill>
              </a:rPr>
              <a:t>14</a:t>
            </a: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146510" y="4532373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chemeClr val="tx1"/>
                </a:solidFill>
              </a:rPr>
              <a:t>15</a:t>
            </a: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911382" y="4129747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7850086" y="5818457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chemeClr val="tx1"/>
                </a:solidFill>
              </a:rPr>
              <a:t>11</a:t>
            </a: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840020" y="5853346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1" name="Action Button: Back or Previous 20">
            <a:hlinkClick r:id="" action="ppaction://hlinkshowjump?jump=previousslide" highlightClick="1"/>
          </p:cNvPr>
          <p:cNvSpPr/>
          <p:nvPr/>
        </p:nvSpPr>
        <p:spPr>
          <a:xfrm>
            <a:off x="8144513" y="3407226"/>
            <a:ext cx="521208" cy="52120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732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92696"/>
            <a:ext cx="8424936" cy="559862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368182" flipV="1">
            <a:off x="8088206" y="5233865"/>
            <a:ext cx="535002" cy="395901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5708110" y="3727121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chemeClr val="tx1"/>
                </a:solidFill>
              </a:rPr>
              <a:t>13</a:t>
            </a: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209970" y="5786658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chemeClr val="tx1"/>
                </a:solidFill>
              </a:rPr>
              <a:t>12</a:t>
            </a: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905096" y="5304675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697063" y="-1403920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chemeClr val="tx1"/>
                </a:solidFill>
              </a:rPr>
              <a:t>1</a:t>
            </a: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432868" y="4934999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chemeClr val="tx1"/>
                </a:solidFill>
              </a:rPr>
              <a:t>1</a:t>
            </a: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82759" y="4733686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chemeClr val="tx1"/>
                </a:solidFill>
              </a:rPr>
              <a:t>10</a:t>
            </a: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802818" y="5304675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586335" y="5326586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480582" y="5029190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993487" y="5804530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879513" y="4116246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734622" y="4377214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chemeClr val="tx1"/>
                </a:solidFill>
              </a:rPr>
              <a:t>14</a:t>
            </a: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146510" y="4532373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chemeClr val="tx1"/>
                </a:solidFill>
              </a:rPr>
              <a:t>15</a:t>
            </a: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911382" y="4129747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8108693" y="5230503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chemeClr val="tx1"/>
                </a:solidFill>
              </a:rPr>
              <a:t>11</a:t>
            </a: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840020" y="5853346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1" name="Action Button: Back or Previous 20">
            <a:hlinkClick r:id="" action="ppaction://hlinkshowjump?jump=previousslide" highlightClick="1"/>
          </p:cNvPr>
          <p:cNvSpPr/>
          <p:nvPr/>
        </p:nvSpPr>
        <p:spPr>
          <a:xfrm>
            <a:off x="8144513" y="3407226"/>
            <a:ext cx="521208" cy="52120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304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92696"/>
            <a:ext cx="8424936" cy="559862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368182" flipV="1">
            <a:off x="4102353" y="5032553"/>
            <a:ext cx="535002" cy="395901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3256129" y="4652681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chemeClr val="tx1"/>
                </a:solidFill>
              </a:rPr>
              <a:t>13</a:t>
            </a: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209970" y="5786658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chemeClr val="tx1"/>
                </a:solidFill>
              </a:rPr>
              <a:t>12</a:t>
            </a: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905096" y="5304675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697063" y="-1403920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chemeClr val="tx1"/>
                </a:solidFill>
              </a:rPr>
              <a:t>1</a:t>
            </a: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623305" y="5203287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chemeClr val="tx1"/>
                </a:solidFill>
              </a:rPr>
              <a:t>1</a:t>
            </a: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82759" y="4733686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chemeClr val="tx1"/>
                </a:solidFill>
              </a:rPr>
              <a:t>10</a:t>
            </a: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802818" y="5304675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586335" y="5326586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071249" y="5001791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993487" y="5804530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866450" y="4129747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734622" y="4377214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chemeClr val="tx1"/>
                </a:solidFill>
              </a:rPr>
              <a:t>14</a:t>
            </a: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146510" y="4532373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chemeClr val="tx1"/>
                </a:solidFill>
              </a:rPr>
              <a:t>15</a:t>
            </a: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911382" y="4129747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7850086" y="5818457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chemeClr val="tx1"/>
                </a:solidFill>
              </a:rPr>
              <a:t>11</a:t>
            </a: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840020" y="5853346"/>
            <a:ext cx="592848" cy="402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1" name="Action Button: Back or Previous 20">
            <a:hlinkClick r:id="" action="ppaction://hlinkshowjump?jump=previousslide" highlightClick="1"/>
          </p:cNvPr>
          <p:cNvSpPr/>
          <p:nvPr/>
        </p:nvSpPr>
        <p:spPr>
          <a:xfrm>
            <a:off x="8144513" y="3407226"/>
            <a:ext cx="521208" cy="52120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151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74</TotalTime>
  <Words>85</Words>
  <Application>Microsoft Office PowerPoint</Application>
  <PresentationFormat>On-screen Show (4:3)</PresentationFormat>
  <Paragraphs>81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Potraži patku u rijeci Uni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Potraži patku</dc:title>
  <dc:creator>Hp</dc:creator>
  <cp:lastModifiedBy>Hp</cp:lastModifiedBy>
  <cp:revision>7</cp:revision>
  <dcterms:created xsi:type="dcterms:W3CDTF">2018-01-16T14:45:59Z</dcterms:created>
  <dcterms:modified xsi:type="dcterms:W3CDTF">2018-01-16T16:02:42Z</dcterms:modified>
</cp:coreProperties>
</file>