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Slika 7" descr="Koa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1052736"/>
            <a:ext cx="1259631" cy="944723"/>
          </a:xfrm>
          <a:prstGeom prst="rect">
            <a:avLst/>
          </a:prstGeom>
        </p:spPr>
      </p:pic>
      <p:sp>
        <p:nvSpPr>
          <p:cNvPr id="9" name="Zaobljeni pravokutnik 8"/>
          <p:cNvSpPr/>
          <p:nvPr userDrawn="1"/>
        </p:nvSpPr>
        <p:spPr>
          <a:xfrm>
            <a:off x="1691680" y="548680"/>
            <a:ext cx="13681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10" name="Zaobljeni pravokutnik 9"/>
          <p:cNvSpPr/>
          <p:nvPr userDrawn="1"/>
        </p:nvSpPr>
        <p:spPr>
          <a:xfrm>
            <a:off x="7524328" y="1052736"/>
            <a:ext cx="13681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16" name="Zaobljeni pravokutnik 15"/>
          <p:cNvSpPr/>
          <p:nvPr userDrawn="1"/>
        </p:nvSpPr>
        <p:spPr>
          <a:xfrm>
            <a:off x="2267744" y="1916832"/>
            <a:ext cx="13681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3</a:t>
            </a:r>
            <a:endParaRPr lang="hr-HR" dirty="0"/>
          </a:p>
        </p:txBody>
      </p:sp>
      <p:sp>
        <p:nvSpPr>
          <p:cNvPr id="18" name="Zaobljeni pravokutnik 17"/>
          <p:cNvSpPr/>
          <p:nvPr userDrawn="1"/>
        </p:nvSpPr>
        <p:spPr>
          <a:xfrm>
            <a:off x="4499992" y="4221088"/>
            <a:ext cx="13681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4</a:t>
            </a:r>
            <a:endParaRPr lang="hr-HR" dirty="0"/>
          </a:p>
        </p:txBody>
      </p:sp>
      <p:sp>
        <p:nvSpPr>
          <p:cNvPr id="20" name="Zaobljeni pravokutnik 19"/>
          <p:cNvSpPr/>
          <p:nvPr userDrawn="1"/>
        </p:nvSpPr>
        <p:spPr>
          <a:xfrm>
            <a:off x="323528" y="5013176"/>
            <a:ext cx="136815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5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8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4996-992F-4113-86F7-9CDD300C1AE3}" type="datetimeFigureOut">
              <a:rPr lang="hr-HR" smtClean="0"/>
              <a:pPr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14D4D-DBF6-4AC4-8A93-0A30B37C62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7" r:id="rId5"/>
    <p:sldLayoutId id="2147483658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gold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556792"/>
            <a:ext cx="914400" cy="1079797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115616" y="5157192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2411760" y="1196752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3779912" y="3284984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7380312" y="1556792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5076056" y="260648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7092280" y="4653136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  <p:sp>
        <p:nvSpPr>
          <p:cNvPr id="10" name="Akcijski gumb: Nazad ili prethodno 9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gold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5157192"/>
            <a:ext cx="914400" cy="1079797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1115616" y="5157192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2195736" y="260648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7236296" y="4581128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6948264" y="188640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3995936" y="1700808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4499992" y="3933056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  <p:sp>
        <p:nvSpPr>
          <p:cNvPr id="10" name="Akcijski gumb: Nazad ili prethodno 9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gold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293096"/>
            <a:ext cx="914400" cy="1079797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4860032" y="548680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4" name="Zaobljeni pravokutnik 3"/>
          <p:cNvSpPr/>
          <p:nvPr/>
        </p:nvSpPr>
        <p:spPr>
          <a:xfrm>
            <a:off x="2195736" y="260648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</a:t>
            </a:r>
          </a:p>
        </p:txBody>
      </p:sp>
      <p:sp>
        <p:nvSpPr>
          <p:cNvPr id="5" name="Zaobljeni pravokutnik 4"/>
          <p:cNvSpPr/>
          <p:nvPr/>
        </p:nvSpPr>
        <p:spPr>
          <a:xfrm>
            <a:off x="5004048" y="4293096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</a:t>
            </a:r>
          </a:p>
        </p:txBody>
      </p:sp>
      <p:sp>
        <p:nvSpPr>
          <p:cNvPr id="6" name="Zaobljeni pravokutnik 5"/>
          <p:cNvSpPr/>
          <p:nvPr/>
        </p:nvSpPr>
        <p:spPr>
          <a:xfrm>
            <a:off x="3635896" y="2852936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7092280" y="1484784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179512" y="3356992"/>
            <a:ext cx="15121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18</Words>
  <Application>Microsoft Office PowerPoint</Application>
  <PresentationFormat>Prikaz na zaslonu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4" baseType="lpstr">
      <vt:lpstr>Office tema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Utrka snjegovića</dc:title>
  <dc:creator>Sanja</dc:creator>
  <cp:lastModifiedBy>Sanja</cp:lastModifiedBy>
  <cp:revision>14</cp:revision>
  <dcterms:created xsi:type="dcterms:W3CDTF">2018-01-11T21:17:11Z</dcterms:created>
  <dcterms:modified xsi:type="dcterms:W3CDTF">2018-01-14T19:10:16Z</dcterms:modified>
</cp:coreProperties>
</file>