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/>
          <p:nvPr/>
        </p:nvGraphicFramePr>
        <p:xfrm>
          <a:off x="89535" y="67945"/>
          <a:ext cx="11993245" cy="675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470"/>
                <a:gridCol w="3017520"/>
                <a:gridCol w="2978785"/>
                <a:gridCol w="2998470"/>
              </a:tblGrid>
              <a:tr h="13322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>
                          <a:solidFill>
                            <a:schemeClr val="accent5"/>
                          </a:solidFill>
                          <a:latin typeface="Ebrima" panose="02000000000000000000" charset="0"/>
                        </a:rPr>
                        <a:t>DRVENE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>
                          <a:solidFill>
                            <a:schemeClr val="accent5"/>
                          </a:solidFill>
                          <a:latin typeface="Ebrima" panose="02000000000000000000" charset="0"/>
                        </a:rPr>
                        <a:t>BIJELI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>
                          <a:solidFill>
                            <a:schemeClr val="accent5"/>
                          </a:solidFill>
                          <a:latin typeface="Ebrima" panose="02000000000000000000" charset="0"/>
                        </a:rPr>
                        <a:t>KUGLA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>
                          <a:solidFill>
                            <a:schemeClr val="accent5"/>
                          </a:solidFill>
                          <a:latin typeface="Ebrima" panose="02000000000000000000" charset="0"/>
                        </a:rPr>
                        <a:t>BRIJEG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376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PLASTIČNE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PAHULJA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METLA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ŠTAPOVI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3322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JURE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GRUDA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UGLJEN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SKOK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3322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SANJKE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SNIJEG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SNJEGOVIĆ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SKIJE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24635"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altLang="en-US" sz="2400" b="1">
                          <a:solidFill>
                            <a:srgbClr val="0070C0"/>
                          </a:solidFill>
                          <a:latin typeface="Ebrima" panose="02000000000000000000" charset="0"/>
                        </a:rPr>
                        <a:t>ZIMA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Bevel 4"/>
          <p:cNvSpPr/>
          <p:nvPr/>
        </p:nvSpPr>
        <p:spPr>
          <a:xfrm>
            <a:off x="90170" y="67945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A1</a:t>
            </a:r>
          </a:p>
        </p:txBody>
      </p:sp>
      <p:sp>
        <p:nvSpPr>
          <p:cNvPr id="6" name="Bevel 5"/>
          <p:cNvSpPr/>
          <p:nvPr/>
        </p:nvSpPr>
        <p:spPr>
          <a:xfrm>
            <a:off x="3148965" y="67945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B1</a:t>
            </a:r>
          </a:p>
        </p:txBody>
      </p:sp>
      <p:sp>
        <p:nvSpPr>
          <p:cNvPr id="7" name="Bevel 6"/>
          <p:cNvSpPr/>
          <p:nvPr/>
        </p:nvSpPr>
        <p:spPr>
          <a:xfrm>
            <a:off x="6207760" y="67945"/>
            <a:ext cx="2937510" cy="1378585"/>
          </a:xfrm>
          <a:prstGeom prst="bevel">
            <a:avLst/>
          </a:prstGeom>
          <a:ln w="28575" cmpd="dbl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C1</a:t>
            </a:r>
          </a:p>
        </p:txBody>
      </p:sp>
      <p:sp>
        <p:nvSpPr>
          <p:cNvPr id="8" name="Bevel 7"/>
          <p:cNvSpPr/>
          <p:nvPr/>
        </p:nvSpPr>
        <p:spPr>
          <a:xfrm>
            <a:off x="9145270" y="67945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D1</a:t>
            </a:r>
          </a:p>
        </p:txBody>
      </p:sp>
      <p:sp>
        <p:nvSpPr>
          <p:cNvPr id="9" name="Bevel 8"/>
          <p:cNvSpPr/>
          <p:nvPr/>
        </p:nvSpPr>
        <p:spPr>
          <a:xfrm>
            <a:off x="89535" y="1323340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A2</a:t>
            </a:r>
          </a:p>
        </p:txBody>
      </p:sp>
      <p:sp>
        <p:nvSpPr>
          <p:cNvPr id="10" name="Bevel 9"/>
          <p:cNvSpPr/>
          <p:nvPr/>
        </p:nvSpPr>
        <p:spPr>
          <a:xfrm>
            <a:off x="89535" y="2739390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A3</a:t>
            </a:r>
          </a:p>
        </p:txBody>
      </p:sp>
      <p:sp>
        <p:nvSpPr>
          <p:cNvPr id="11" name="Bevel 10"/>
          <p:cNvSpPr/>
          <p:nvPr/>
        </p:nvSpPr>
        <p:spPr>
          <a:xfrm>
            <a:off x="89535" y="4021455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A</a:t>
            </a:r>
          </a:p>
        </p:txBody>
      </p:sp>
      <p:sp>
        <p:nvSpPr>
          <p:cNvPr id="12" name="Bevel 11"/>
          <p:cNvSpPr/>
          <p:nvPr/>
        </p:nvSpPr>
        <p:spPr>
          <a:xfrm>
            <a:off x="3148965" y="1323340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B2</a:t>
            </a:r>
          </a:p>
        </p:txBody>
      </p:sp>
      <p:sp>
        <p:nvSpPr>
          <p:cNvPr id="13" name="Bevel 12"/>
          <p:cNvSpPr/>
          <p:nvPr/>
        </p:nvSpPr>
        <p:spPr>
          <a:xfrm>
            <a:off x="3148965" y="2642870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B3</a:t>
            </a:r>
          </a:p>
        </p:txBody>
      </p:sp>
      <p:sp>
        <p:nvSpPr>
          <p:cNvPr id="14" name="Bevel 13"/>
          <p:cNvSpPr/>
          <p:nvPr/>
        </p:nvSpPr>
        <p:spPr>
          <a:xfrm>
            <a:off x="3148965" y="4021455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B</a:t>
            </a:r>
          </a:p>
        </p:txBody>
      </p:sp>
      <p:sp>
        <p:nvSpPr>
          <p:cNvPr id="16" name="Bevel 15"/>
          <p:cNvSpPr/>
          <p:nvPr/>
        </p:nvSpPr>
        <p:spPr>
          <a:xfrm>
            <a:off x="6207760" y="1323340"/>
            <a:ext cx="2937510" cy="1378585"/>
          </a:xfrm>
          <a:prstGeom prst="bevel">
            <a:avLst/>
          </a:prstGeom>
          <a:ln w="28575" cmpd="dbl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C2</a:t>
            </a:r>
          </a:p>
        </p:txBody>
      </p:sp>
      <p:sp>
        <p:nvSpPr>
          <p:cNvPr id="17" name="Bevel 16"/>
          <p:cNvSpPr/>
          <p:nvPr/>
        </p:nvSpPr>
        <p:spPr>
          <a:xfrm>
            <a:off x="6207760" y="2642870"/>
            <a:ext cx="2937510" cy="1378585"/>
          </a:xfrm>
          <a:prstGeom prst="bevel">
            <a:avLst/>
          </a:prstGeom>
          <a:ln w="28575" cmpd="dbl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C3</a:t>
            </a:r>
          </a:p>
        </p:txBody>
      </p:sp>
      <p:sp>
        <p:nvSpPr>
          <p:cNvPr id="18" name="Bevel 17"/>
          <p:cNvSpPr/>
          <p:nvPr/>
        </p:nvSpPr>
        <p:spPr>
          <a:xfrm>
            <a:off x="6207760" y="4021455"/>
            <a:ext cx="2937510" cy="1378585"/>
          </a:xfrm>
          <a:prstGeom prst="bevel">
            <a:avLst/>
          </a:prstGeom>
          <a:ln w="28575" cmpd="dbl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C</a:t>
            </a:r>
          </a:p>
        </p:txBody>
      </p:sp>
      <p:sp>
        <p:nvSpPr>
          <p:cNvPr id="19" name="Bevel 18"/>
          <p:cNvSpPr/>
          <p:nvPr/>
        </p:nvSpPr>
        <p:spPr>
          <a:xfrm>
            <a:off x="9145270" y="1360805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D2</a:t>
            </a:r>
          </a:p>
        </p:txBody>
      </p:sp>
      <p:sp>
        <p:nvSpPr>
          <p:cNvPr id="20" name="Bevel 19"/>
          <p:cNvSpPr/>
          <p:nvPr/>
        </p:nvSpPr>
        <p:spPr>
          <a:xfrm>
            <a:off x="9145270" y="2642870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D3</a:t>
            </a:r>
          </a:p>
        </p:txBody>
      </p:sp>
      <p:sp>
        <p:nvSpPr>
          <p:cNvPr id="21" name="Bevel 20"/>
          <p:cNvSpPr/>
          <p:nvPr/>
        </p:nvSpPr>
        <p:spPr>
          <a:xfrm>
            <a:off x="9145270" y="4021455"/>
            <a:ext cx="29375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D</a:t>
            </a:r>
          </a:p>
        </p:txBody>
      </p:sp>
      <p:sp>
        <p:nvSpPr>
          <p:cNvPr id="23" name="Bevel 22"/>
          <p:cNvSpPr/>
          <p:nvPr/>
        </p:nvSpPr>
        <p:spPr>
          <a:xfrm>
            <a:off x="99695" y="5448300"/>
            <a:ext cx="11992610" cy="137858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en-US"/>
              <a:t>KONAČNO RJEŠENJE</a:t>
            </a:r>
          </a:p>
          <a:p>
            <a:pPr algn="ctr"/>
            <a:endParaRPr lang="hr-H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xit" presetSubtype="0" fill="hold" grpId="7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5" grpId="11" animBg="1"/>
      <p:bldP spid="5" grpId="12" animBg="1"/>
      <p:bldP spid="5" grpId="13" animBg="1"/>
      <p:bldP spid="5" grpId="14" animBg="1"/>
      <p:bldP spid="5" grpId="15" animBg="1"/>
      <p:bldP spid="5" grpId="16" animBg="1"/>
      <p:bldP spid="5" grpId="17" animBg="1"/>
      <p:bldP spid="5" grpId="18" animBg="1"/>
      <p:bldP spid="5" grpId="19" animBg="1"/>
      <p:bldP spid="5" grpId="20" animBg="1"/>
      <p:bldP spid="5" grpId="21" animBg="1"/>
      <p:bldP spid="5" grpId="22" animBg="1"/>
      <p:bldP spid="5" grpId="23" animBg="1"/>
      <p:bldP spid="5" grpId="24" animBg="1"/>
      <p:bldP spid="5" grpId="25" animBg="1"/>
      <p:bldP spid="5" grpId="26" animBg="1"/>
      <p:bldP spid="5" grpId="27" animBg="1"/>
      <p:bldP spid="5" grpId="28" animBg="1"/>
      <p:bldP spid="5" grpId="29" animBg="1"/>
      <p:bldP spid="5" grpId="30" animBg="1"/>
      <p:bldP spid="5" grpId="31" animBg="1"/>
      <p:bldP spid="5" grpId="32" animBg="1"/>
      <p:bldP spid="5" grpId="33" animBg="1"/>
      <p:bldP spid="5" grpId="34" animBg="1"/>
      <p:bldP spid="5" grpId="35" animBg="1"/>
      <p:bldP spid="5" grpId="36" animBg="1"/>
      <p:bldP spid="5" grpId="37" animBg="1"/>
      <p:bldP spid="5" grpId="38" animBg="1"/>
      <p:bldP spid="5" grpId="39" animBg="1"/>
      <p:bldP spid="5" grpId="40" animBg="1"/>
      <p:bldP spid="5" grpId="41" animBg="1"/>
      <p:bldP spid="5" grpId="42" animBg="1"/>
      <p:bldP spid="5" grpId="43" animBg="1"/>
      <p:bldP spid="5" grpId="44" animBg="1"/>
      <p:bldP spid="5" grpId="45" animBg="1"/>
      <p:bldP spid="5" grpId="46" animBg="1"/>
      <p:bldP spid="5" grpId="47" animBg="1"/>
      <p:bldP spid="5" grpId="48" animBg="1"/>
      <p:bldP spid="5" grpId="49" animBg="1"/>
      <p:bldP spid="5" grpId="50" animBg="1"/>
      <p:bldP spid="5" grpId="51" animBg="1"/>
      <p:bldP spid="5" grpId="52" animBg="1"/>
      <p:bldP spid="5" grpId="53" animBg="1"/>
      <p:bldP spid="5" grpId="54" animBg="1"/>
      <p:bldP spid="5" grpId="55" animBg="1"/>
      <p:bldP spid="5" grpId="56" animBg="1"/>
      <p:bldP spid="5" grpId="57" animBg="1"/>
      <p:bldP spid="5" grpId="58" animBg="1"/>
      <p:bldP spid="5" grpId="59" animBg="1"/>
      <p:bldP spid="5" grpId="60" animBg="1"/>
      <p:bldP spid="5" grpId="61" animBg="1"/>
      <p:bldP spid="5" grpId="62" animBg="1"/>
      <p:bldP spid="5" grpId="63" animBg="1"/>
      <p:bldP spid="5" grpId="64" animBg="1"/>
      <p:bldP spid="5" grpId="65" animBg="1"/>
      <p:bldP spid="5" grpId="66" animBg="1"/>
      <p:bldP spid="5" grpId="67" animBg="1"/>
      <p:bldP spid="5" grpId="68" animBg="1"/>
      <p:bldP spid="5" grpId="69" animBg="1"/>
      <p:bldP spid="5" grpId="70" bldLvl="0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6" grpId="10" animBg="1"/>
      <p:bldP spid="6" grpId="11" animBg="1"/>
      <p:bldP spid="6" grpId="12" animBg="1"/>
      <p:bldP spid="6" grpId="13" animBg="1"/>
      <p:bldP spid="6" grpId="14" animBg="1"/>
      <p:bldP spid="6" grpId="15" animBg="1"/>
      <p:bldP spid="6" grpId="16" animBg="1"/>
      <p:bldP spid="6" grpId="17" animBg="1"/>
      <p:bldP spid="6" grpId="18" animBg="1"/>
      <p:bldP spid="6" grpId="19" animBg="1"/>
      <p:bldP spid="6" grpId="20" animBg="1"/>
      <p:bldP spid="6" grpId="21" animBg="1"/>
      <p:bldP spid="6" grpId="22" animBg="1"/>
      <p:bldP spid="6" grpId="23" animBg="1"/>
      <p:bldP spid="6" grpId="24" animBg="1"/>
      <p:bldP spid="6" grpId="25" animBg="1"/>
      <p:bldP spid="6" grpId="26" animBg="1"/>
      <p:bldP spid="6" grpId="27" animBg="1"/>
      <p:bldP spid="6" grpId="28" animBg="1"/>
      <p:bldP spid="6" grpId="29" animBg="1"/>
      <p:bldP spid="6" grpId="30" animBg="1"/>
      <p:bldP spid="6" grpId="31" animBg="1"/>
      <p:bldP spid="6" grpId="32" animBg="1"/>
      <p:bldP spid="6" grpId="33" animBg="1"/>
      <p:bldP spid="6" grpId="34" animBg="1"/>
      <p:bldP spid="6" grpId="35" animBg="1"/>
      <p:bldP spid="6" grpId="36" animBg="1"/>
      <p:bldP spid="6" grpId="37" animBg="1"/>
      <p:bldP spid="6" grpId="38" animBg="1"/>
      <p:bldP spid="6" grpId="39" animBg="1"/>
      <p:bldP spid="6" grpId="40" animBg="1"/>
      <p:bldP spid="6" grpId="41" animBg="1"/>
      <p:bldP spid="6" grpId="42" animBg="1"/>
      <p:bldP spid="6" grpId="43" animBg="1"/>
      <p:bldP spid="6" grpId="44" animBg="1"/>
      <p:bldP spid="6" grpId="45" animBg="1"/>
      <p:bldP spid="6" grpId="46" animBg="1"/>
      <p:bldP spid="6" grpId="47" animBg="1"/>
      <p:bldP spid="6" grpId="48" animBg="1"/>
      <p:bldP spid="6" grpId="49" animBg="1"/>
      <p:bldP spid="6" grpId="50" animBg="1"/>
      <p:bldP spid="6" grpId="51" animBg="1"/>
      <p:bldP spid="6" grpId="52" animBg="1"/>
      <p:bldP spid="6" grpId="53" animBg="1"/>
      <p:bldP spid="6" grpId="54" animBg="1"/>
      <p:bldP spid="6" grpId="55" animBg="1"/>
      <p:bldP spid="6" grpId="56" animBg="1"/>
      <p:bldP spid="6" grpId="57" animBg="1"/>
      <p:bldP spid="6" grpId="58" animBg="1"/>
      <p:bldP spid="6" grpId="59" animBg="1"/>
      <p:bldP spid="6" grpId="60" animBg="1"/>
      <p:bldP spid="6" grpId="61" animBg="1"/>
      <p:bldP spid="6" grpId="62" animBg="1"/>
      <p:bldP spid="6" grpId="63" animBg="1"/>
      <p:bldP spid="6" grpId="64" animBg="1"/>
      <p:bldP spid="6" grpId="65" animBg="1"/>
      <p:bldP spid="6" grpId="66" animBg="1"/>
      <p:bldP spid="6" grpId="67" animBg="1"/>
      <p:bldP spid="6" grpId="68" animBg="1"/>
      <p:bldP spid="6" grpId="69" animBg="1"/>
      <p:bldP spid="6" grpId="70" bldLvl="0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7" grpId="11" animBg="1"/>
      <p:bldP spid="7" grpId="12" animBg="1"/>
      <p:bldP spid="7" grpId="13" animBg="1"/>
      <p:bldP spid="7" grpId="14" animBg="1"/>
      <p:bldP spid="7" grpId="15" animBg="1"/>
      <p:bldP spid="7" grpId="16" animBg="1"/>
      <p:bldP spid="7" grpId="17" animBg="1"/>
      <p:bldP spid="7" grpId="18" animBg="1"/>
      <p:bldP spid="7" grpId="19" animBg="1"/>
      <p:bldP spid="7" grpId="20" animBg="1"/>
      <p:bldP spid="7" grpId="21" animBg="1"/>
      <p:bldP spid="7" grpId="22" animBg="1"/>
      <p:bldP spid="7" grpId="23" animBg="1"/>
      <p:bldP spid="7" grpId="24" animBg="1"/>
      <p:bldP spid="7" grpId="25" animBg="1"/>
      <p:bldP spid="7" grpId="26" animBg="1"/>
      <p:bldP spid="7" grpId="27" animBg="1"/>
      <p:bldP spid="7" grpId="28" animBg="1"/>
      <p:bldP spid="7" grpId="29" animBg="1"/>
      <p:bldP spid="7" grpId="30" animBg="1"/>
      <p:bldP spid="7" grpId="31" animBg="1"/>
      <p:bldP spid="7" grpId="32" animBg="1"/>
      <p:bldP spid="7" grpId="33" animBg="1"/>
      <p:bldP spid="7" grpId="34" animBg="1"/>
      <p:bldP spid="7" grpId="35" animBg="1"/>
      <p:bldP spid="7" grpId="36" animBg="1"/>
      <p:bldP spid="7" grpId="37" animBg="1"/>
      <p:bldP spid="7" grpId="38" animBg="1"/>
      <p:bldP spid="7" grpId="39" animBg="1"/>
      <p:bldP spid="7" grpId="40" animBg="1"/>
      <p:bldP spid="7" grpId="41" animBg="1"/>
      <p:bldP spid="7" grpId="42" animBg="1"/>
      <p:bldP spid="7" grpId="43" animBg="1"/>
      <p:bldP spid="7" grpId="44" animBg="1"/>
      <p:bldP spid="7" grpId="45" animBg="1"/>
      <p:bldP spid="7" grpId="46" animBg="1"/>
      <p:bldP spid="7" grpId="47" animBg="1"/>
      <p:bldP spid="7" grpId="48" animBg="1"/>
      <p:bldP spid="7" grpId="49" animBg="1"/>
      <p:bldP spid="7" grpId="50" animBg="1"/>
      <p:bldP spid="7" grpId="51" animBg="1"/>
      <p:bldP spid="7" grpId="52" animBg="1"/>
      <p:bldP spid="7" grpId="53" animBg="1"/>
      <p:bldP spid="7" grpId="54" animBg="1"/>
      <p:bldP spid="7" grpId="55" animBg="1"/>
      <p:bldP spid="7" grpId="56" animBg="1"/>
      <p:bldP spid="7" grpId="57" animBg="1"/>
      <p:bldP spid="7" grpId="58" animBg="1"/>
      <p:bldP spid="7" grpId="59" animBg="1"/>
      <p:bldP spid="7" grpId="60" animBg="1"/>
      <p:bldP spid="7" grpId="61" animBg="1"/>
      <p:bldP spid="7" grpId="62" animBg="1"/>
      <p:bldP spid="7" grpId="63" animBg="1"/>
      <p:bldP spid="7" grpId="64" animBg="1"/>
      <p:bldP spid="7" grpId="65" animBg="1"/>
      <p:bldP spid="7" grpId="66" animBg="1"/>
      <p:bldP spid="7" grpId="67" animBg="1"/>
      <p:bldP spid="7" grpId="68" animBg="1"/>
      <p:bldP spid="7" grpId="69" animBg="1"/>
      <p:bldP spid="7" grpId="70" bldLvl="0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  <p:bldP spid="8" grpId="13" animBg="1"/>
      <p:bldP spid="8" grpId="14" animBg="1"/>
      <p:bldP spid="8" grpId="15" animBg="1"/>
      <p:bldP spid="8" grpId="16" animBg="1"/>
      <p:bldP spid="8" grpId="17" animBg="1"/>
      <p:bldP spid="8" grpId="18" animBg="1"/>
      <p:bldP spid="8" grpId="19" animBg="1"/>
      <p:bldP spid="8" grpId="20" animBg="1"/>
      <p:bldP spid="8" grpId="21" animBg="1"/>
      <p:bldP spid="8" grpId="22" animBg="1"/>
      <p:bldP spid="8" grpId="23" animBg="1"/>
      <p:bldP spid="8" grpId="24" animBg="1"/>
      <p:bldP spid="8" grpId="25" animBg="1"/>
      <p:bldP spid="8" grpId="26" animBg="1"/>
      <p:bldP spid="8" grpId="27" animBg="1"/>
      <p:bldP spid="8" grpId="28" animBg="1"/>
      <p:bldP spid="8" grpId="29" animBg="1"/>
      <p:bldP spid="8" grpId="30" animBg="1"/>
      <p:bldP spid="8" grpId="31" animBg="1"/>
      <p:bldP spid="8" grpId="32" animBg="1"/>
      <p:bldP spid="8" grpId="33" animBg="1"/>
      <p:bldP spid="8" grpId="34" animBg="1"/>
      <p:bldP spid="8" grpId="35" animBg="1"/>
      <p:bldP spid="8" grpId="36" animBg="1"/>
      <p:bldP spid="8" grpId="37" animBg="1"/>
      <p:bldP spid="8" grpId="38" animBg="1"/>
      <p:bldP spid="8" grpId="39" animBg="1"/>
      <p:bldP spid="8" grpId="40" animBg="1"/>
      <p:bldP spid="8" grpId="41" animBg="1"/>
      <p:bldP spid="8" grpId="42" animBg="1"/>
      <p:bldP spid="8" grpId="43" animBg="1"/>
      <p:bldP spid="8" grpId="44" animBg="1"/>
      <p:bldP spid="8" grpId="45" animBg="1"/>
      <p:bldP spid="8" grpId="46" animBg="1"/>
      <p:bldP spid="8" grpId="47" animBg="1"/>
      <p:bldP spid="8" grpId="48" animBg="1"/>
      <p:bldP spid="8" grpId="49" animBg="1"/>
      <p:bldP spid="8" grpId="50" animBg="1"/>
      <p:bldP spid="8" grpId="51" animBg="1"/>
      <p:bldP spid="8" grpId="52" animBg="1"/>
      <p:bldP spid="8" grpId="53" animBg="1"/>
      <p:bldP spid="8" grpId="54" animBg="1"/>
      <p:bldP spid="8" grpId="55" animBg="1"/>
      <p:bldP spid="8" grpId="56" animBg="1"/>
      <p:bldP spid="8" grpId="57" animBg="1"/>
      <p:bldP spid="8" grpId="58" animBg="1"/>
      <p:bldP spid="8" grpId="59" animBg="1"/>
      <p:bldP spid="8" grpId="60" animBg="1"/>
      <p:bldP spid="8" grpId="61" animBg="1"/>
      <p:bldP spid="8" grpId="62" animBg="1"/>
      <p:bldP spid="8" grpId="63" animBg="1"/>
      <p:bldP spid="8" grpId="64" animBg="1"/>
      <p:bldP spid="8" grpId="65" animBg="1"/>
      <p:bldP spid="8" grpId="66" animBg="1"/>
      <p:bldP spid="8" grpId="67" animBg="1"/>
      <p:bldP spid="8" grpId="68" animBg="1"/>
      <p:bldP spid="8" grpId="69" animBg="1"/>
      <p:bldP spid="8" grpId="70" bldLvl="0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9" grpId="10" animBg="1"/>
      <p:bldP spid="9" grpId="11" animBg="1"/>
      <p:bldP spid="9" grpId="12" animBg="1"/>
      <p:bldP spid="9" grpId="13" animBg="1"/>
      <p:bldP spid="9" grpId="14" animBg="1"/>
      <p:bldP spid="9" grpId="15" animBg="1"/>
      <p:bldP spid="9" grpId="16" animBg="1"/>
      <p:bldP spid="9" grpId="17" animBg="1"/>
      <p:bldP spid="9" grpId="18" animBg="1"/>
      <p:bldP spid="9" grpId="19" animBg="1"/>
      <p:bldP spid="9" grpId="20" animBg="1"/>
      <p:bldP spid="9" grpId="21" animBg="1"/>
      <p:bldP spid="9" grpId="22" animBg="1"/>
      <p:bldP spid="9" grpId="23" animBg="1"/>
      <p:bldP spid="9" grpId="24" animBg="1"/>
      <p:bldP spid="9" grpId="25" animBg="1"/>
      <p:bldP spid="9" grpId="26" animBg="1"/>
      <p:bldP spid="9" grpId="27" animBg="1"/>
      <p:bldP spid="9" grpId="28" animBg="1"/>
      <p:bldP spid="9" grpId="29" animBg="1"/>
      <p:bldP spid="9" grpId="30" animBg="1"/>
      <p:bldP spid="9" grpId="31" animBg="1"/>
      <p:bldP spid="9" grpId="32" animBg="1"/>
      <p:bldP spid="9" grpId="33" animBg="1"/>
      <p:bldP spid="9" grpId="34" animBg="1"/>
      <p:bldP spid="9" grpId="35" animBg="1"/>
      <p:bldP spid="9" grpId="36" animBg="1"/>
      <p:bldP spid="9" grpId="37" animBg="1"/>
      <p:bldP spid="9" grpId="38" animBg="1"/>
      <p:bldP spid="9" grpId="39" animBg="1"/>
      <p:bldP spid="9" grpId="40" animBg="1"/>
      <p:bldP spid="9" grpId="41" animBg="1"/>
      <p:bldP spid="9" grpId="42" animBg="1"/>
      <p:bldP spid="9" grpId="43" animBg="1"/>
      <p:bldP spid="9" grpId="44" animBg="1"/>
      <p:bldP spid="9" grpId="45" animBg="1"/>
      <p:bldP spid="9" grpId="46" animBg="1"/>
      <p:bldP spid="9" grpId="47" animBg="1"/>
      <p:bldP spid="9" grpId="48" animBg="1"/>
      <p:bldP spid="9" grpId="49" animBg="1"/>
      <p:bldP spid="9" grpId="50" animBg="1"/>
      <p:bldP spid="9" grpId="51" animBg="1"/>
      <p:bldP spid="9" grpId="52" animBg="1"/>
      <p:bldP spid="9" grpId="53" animBg="1"/>
      <p:bldP spid="9" grpId="54" animBg="1"/>
      <p:bldP spid="9" grpId="55" animBg="1"/>
      <p:bldP spid="9" grpId="56" animBg="1"/>
      <p:bldP spid="9" grpId="57" animBg="1"/>
      <p:bldP spid="9" grpId="58" animBg="1"/>
      <p:bldP spid="9" grpId="59" animBg="1"/>
      <p:bldP spid="9" grpId="60" animBg="1"/>
      <p:bldP spid="9" grpId="61" animBg="1"/>
      <p:bldP spid="9" grpId="62" animBg="1"/>
      <p:bldP spid="9" grpId="63" animBg="1"/>
      <p:bldP spid="9" grpId="64" animBg="1"/>
      <p:bldP spid="9" grpId="65" animBg="1"/>
      <p:bldP spid="9" grpId="66" animBg="1"/>
      <p:bldP spid="9" grpId="67" animBg="1"/>
      <p:bldP spid="9" grpId="68" animBg="1"/>
      <p:bldP spid="9" grpId="69" animBg="1"/>
      <p:bldP spid="9" grpId="70" bldLvl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0" grpId="7" animBg="1"/>
      <p:bldP spid="10" grpId="8" animBg="1"/>
      <p:bldP spid="10" grpId="9" animBg="1"/>
      <p:bldP spid="10" grpId="10" animBg="1"/>
      <p:bldP spid="10" grpId="11" animBg="1"/>
      <p:bldP spid="10" grpId="12" animBg="1"/>
      <p:bldP spid="10" grpId="13" animBg="1"/>
      <p:bldP spid="10" grpId="14" animBg="1"/>
      <p:bldP spid="10" grpId="15" animBg="1"/>
      <p:bldP spid="10" grpId="16" animBg="1"/>
      <p:bldP spid="10" grpId="17" animBg="1"/>
      <p:bldP spid="10" grpId="18" animBg="1"/>
      <p:bldP spid="10" grpId="19" animBg="1"/>
      <p:bldP spid="10" grpId="20" animBg="1"/>
      <p:bldP spid="10" grpId="21" animBg="1"/>
      <p:bldP spid="10" grpId="22" animBg="1"/>
      <p:bldP spid="10" grpId="23" animBg="1"/>
      <p:bldP spid="10" grpId="24" animBg="1"/>
      <p:bldP spid="10" grpId="25" animBg="1"/>
      <p:bldP spid="10" grpId="26" animBg="1"/>
      <p:bldP spid="10" grpId="27" animBg="1"/>
      <p:bldP spid="10" grpId="28" animBg="1"/>
      <p:bldP spid="10" grpId="29" animBg="1"/>
      <p:bldP spid="10" grpId="30" animBg="1"/>
      <p:bldP spid="10" grpId="31" animBg="1"/>
      <p:bldP spid="10" grpId="32" animBg="1"/>
      <p:bldP spid="10" grpId="33" animBg="1"/>
      <p:bldP spid="10" grpId="34" animBg="1"/>
      <p:bldP spid="10" grpId="35" animBg="1"/>
      <p:bldP spid="10" grpId="36" animBg="1"/>
      <p:bldP spid="10" grpId="37" animBg="1"/>
      <p:bldP spid="10" grpId="38" animBg="1"/>
      <p:bldP spid="10" grpId="39" animBg="1"/>
      <p:bldP spid="10" grpId="40" animBg="1"/>
      <p:bldP spid="10" grpId="41" animBg="1"/>
      <p:bldP spid="10" grpId="42" animBg="1"/>
      <p:bldP spid="10" grpId="43" animBg="1"/>
      <p:bldP spid="10" grpId="44" animBg="1"/>
      <p:bldP spid="10" grpId="45" animBg="1"/>
      <p:bldP spid="10" grpId="46" animBg="1"/>
      <p:bldP spid="10" grpId="47" animBg="1"/>
      <p:bldP spid="10" grpId="48" animBg="1"/>
      <p:bldP spid="10" grpId="49" animBg="1"/>
      <p:bldP spid="10" grpId="50" animBg="1"/>
      <p:bldP spid="10" grpId="51" animBg="1"/>
      <p:bldP spid="10" grpId="52" animBg="1"/>
      <p:bldP spid="10" grpId="53" animBg="1"/>
      <p:bldP spid="10" grpId="54" animBg="1"/>
      <p:bldP spid="10" grpId="55" animBg="1"/>
      <p:bldP spid="10" grpId="56" animBg="1"/>
      <p:bldP spid="10" grpId="57" animBg="1"/>
      <p:bldP spid="10" grpId="58" animBg="1"/>
      <p:bldP spid="10" grpId="59" animBg="1"/>
      <p:bldP spid="10" grpId="60" animBg="1"/>
      <p:bldP spid="10" grpId="61" animBg="1"/>
      <p:bldP spid="10" grpId="62" animBg="1"/>
      <p:bldP spid="10" grpId="63" animBg="1"/>
      <p:bldP spid="10" grpId="64" animBg="1"/>
      <p:bldP spid="10" grpId="65" animBg="1"/>
      <p:bldP spid="10" grpId="66" animBg="1"/>
      <p:bldP spid="10" grpId="67" animBg="1"/>
      <p:bldP spid="10" grpId="68" animBg="1"/>
      <p:bldP spid="10" grpId="69" animBg="1"/>
      <p:bldP spid="10" grpId="70" bldLvl="0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  <p:bldP spid="11" grpId="7" animBg="1"/>
      <p:bldP spid="11" grpId="8" animBg="1"/>
      <p:bldP spid="11" grpId="9" animBg="1"/>
      <p:bldP spid="11" grpId="10" animBg="1"/>
      <p:bldP spid="11" grpId="11" animBg="1"/>
      <p:bldP spid="11" grpId="12" animBg="1"/>
      <p:bldP spid="11" grpId="13" animBg="1"/>
      <p:bldP spid="11" grpId="14" animBg="1"/>
      <p:bldP spid="11" grpId="15" animBg="1"/>
      <p:bldP spid="11" grpId="16" animBg="1"/>
      <p:bldP spid="11" grpId="17" animBg="1"/>
      <p:bldP spid="11" grpId="18" animBg="1"/>
      <p:bldP spid="11" grpId="19" animBg="1"/>
      <p:bldP spid="11" grpId="20" animBg="1"/>
      <p:bldP spid="11" grpId="21" animBg="1"/>
      <p:bldP spid="11" grpId="22" animBg="1"/>
      <p:bldP spid="11" grpId="23" animBg="1"/>
      <p:bldP spid="11" grpId="24" animBg="1"/>
      <p:bldP spid="11" grpId="25" animBg="1"/>
      <p:bldP spid="11" grpId="26" animBg="1"/>
      <p:bldP spid="11" grpId="27" animBg="1"/>
      <p:bldP spid="11" grpId="28" animBg="1"/>
      <p:bldP spid="11" grpId="29" animBg="1"/>
      <p:bldP spid="11" grpId="30" animBg="1"/>
      <p:bldP spid="11" grpId="31" animBg="1"/>
      <p:bldP spid="11" grpId="32" animBg="1"/>
      <p:bldP spid="11" grpId="33" animBg="1"/>
      <p:bldP spid="11" grpId="34" animBg="1"/>
      <p:bldP spid="11" grpId="35" animBg="1"/>
      <p:bldP spid="11" grpId="36" animBg="1"/>
      <p:bldP spid="11" grpId="37" animBg="1"/>
      <p:bldP spid="11" grpId="38" animBg="1"/>
      <p:bldP spid="11" grpId="39" animBg="1"/>
      <p:bldP spid="11" grpId="40" animBg="1"/>
      <p:bldP spid="11" grpId="41" animBg="1"/>
      <p:bldP spid="11" grpId="42" animBg="1"/>
      <p:bldP spid="11" grpId="43" animBg="1"/>
      <p:bldP spid="11" grpId="44" animBg="1"/>
      <p:bldP spid="11" grpId="45" animBg="1"/>
      <p:bldP spid="11" grpId="46" animBg="1"/>
      <p:bldP spid="11" grpId="47" animBg="1"/>
      <p:bldP spid="11" grpId="48" animBg="1"/>
      <p:bldP spid="11" grpId="49" animBg="1"/>
      <p:bldP spid="11" grpId="50" animBg="1"/>
      <p:bldP spid="11" grpId="51" animBg="1"/>
      <p:bldP spid="11" grpId="52" animBg="1"/>
      <p:bldP spid="11" grpId="53" animBg="1"/>
      <p:bldP spid="11" grpId="54" animBg="1"/>
      <p:bldP spid="11" grpId="55" animBg="1"/>
      <p:bldP spid="11" grpId="56" animBg="1"/>
      <p:bldP spid="11" grpId="57" animBg="1"/>
      <p:bldP spid="11" grpId="58" animBg="1"/>
      <p:bldP spid="11" grpId="59" animBg="1"/>
      <p:bldP spid="11" grpId="60" animBg="1"/>
      <p:bldP spid="11" grpId="61" animBg="1"/>
      <p:bldP spid="11" grpId="62" animBg="1"/>
      <p:bldP spid="11" grpId="63" animBg="1"/>
      <p:bldP spid="11" grpId="64" animBg="1"/>
      <p:bldP spid="11" grpId="65" animBg="1"/>
      <p:bldP spid="11" grpId="66" animBg="1"/>
      <p:bldP spid="11" grpId="67" animBg="1"/>
      <p:bldP spid="11" grpId="68" animBg="1"/>
      <p:bldP spid="11" grpId="69" animBg="1"/>
      <p:bldP spid="11" grpId="70" bldLvl="0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2" grpId="6" animBg="1"/>
      <p:bldP spid="12" grpId="7" animBg="1"/>
      <p:bldP spid="12" grpId="8" animBg="1"/>
      <p:bldP spid="12" grpId="9" animBg="1"/>
      <p:bldP spid="12" grpId="10" animBg="1"/>
      <p:bldP spid="12" grpId="11" animBg="1"/>
      <p:bldP spid="12" grpId="12" animBg="1"/>
      <p:bldP spid="12" grpId="13" animBg="1"/>
      <p:bldP spid="12" grpId="14" animBg="1"/>
      <p:bldP spid="12" grpId="15" animBg="1"/>
      <p:bldP spid="12" grpId="16" animBg="1"/>
      <p:bldP spid="12" grpId="17" animBg="1"/>
      <p:bldP spid="12" grpId="18" animBg="1"/>
      <p:bldP spid="12" grpId="19" animBg="1"/>
      <p:bldP spid="12" grpId="20" animBg="1"/>
      <p:bldP spid="12" grpId="21" animBg="1"/>
      <p:bldP spid="12" grpId="22" animBg="1"/>
      <p:bldP spid="12" grpId="23" animBg="1"/>
      <p:bldP spid="12" grpId="24" animBg="1"/>
      <p:bldP spid="12" grpId="25" animBg="1"/>
      <p:bldP spid="12" grpId="26" animBg="1"/>
      <p:bldP spid="12" grpId="27" animBg="1"/>
      <p:bldP spid="12" grpId="28" animBg="1"/>
      <p:bldP spid="12" grpId="29" animBg="1"/>
      <p:bldP spid="12" grpId="30" animBg="1"/>
      <p:bldP spid="12" grpId="31" animBg="1"/>
      <p:bldP spid="12" grpId="32" animBg="1"/>
      <p:bldP spid="12" grpId="33" animBg="1"/>
      <p:bldP spid="12" grpId="34" animBg="1"/>
      <p:bldP spid="12" grpId="35" animBg="1"/>
      <p:bldP spid="12" grpId="36" animBg="1"/>
      <p:bldP spid="12" grpId="37" animBg="1"/>
      <p:bldP spid="12" grpId="38" animBg="1"/>
      <p:bldP spid="12" grpId="39" animBg="1"/>
      <p:bldP spid="12" grpId="40" animBg="1"/>
      <p:bldP spid="12" grpId="41" animBg="1"/>
      <p:bldP spid="12" grpId="42" animBg="1"/>
      <p:bldP spid="12" grpId="43" animBg="1"/>
      <p:bldP spid="12" grpId="44" animBg="1"/>
      <p:bldP spid="12" grpId="45" animBg="1"/>
      <p:bldP spid="12" grpId="46" animBg="1"/>
      <p:bldP spid="12" grpId="47" animBg="1"/>
      <p:bldP spid="12" grpId="48" animBg="1"/>
      <p:bldP spid="12" grpId="49" animBg="1"/>
      <p:bldP spid="12" grpId="50" animBg="1"/>
      <p:bldP spid="12" grpId="51" animBg="1"/>
      <p:bldP spid="12" grpId="52" animBg="1"/>
      <p:bldP spid="12" grpId="53" animBg="1"/>
      <p:bldP spid="12" grpId="54" animBg="1"/>
      <p:bldP spid="12" grpId="55" animBg="1"/>
      <p:bldP spid="12" grpId="56" animBg="1"/>
      <p:bldP spid="12" grpId="57" animBg="1"/>
      <p:bldP spid="12" grpId="58" animBg="1"/>
      <p:bldP spid="12" grpId="59" animBg="1"/>
      <p:bldP spid="12" grpId="60" animBg="1"/>
      <p:bldP spid="12" grpId="61" animBg="1"/>
      <p:bldP spid="12" grpId="62" animBg="1"/>
      <p:bldP spid="12" grpId="63" animBg="1"/>
      <p:bldP spid="12" grpId="64" animBg="1"/>
      <p:bldP spid="12" grpId="65" animBg="1"/>
      <p:bldP spid="12" grpId="66" animBg="1"/>
      <p:bldP spid="12" grpId="67" animBg="1"/>
      <p:bldP spid="12" grpId="68" animBg="1"/>
      <p:bldP spid="12" grpId="69" animBg="1"/>
      <p:bldP spid="12" grpId="70" bldLvl="0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  <p:bldP spid="13" grpId="7" animBg="1"/>
      <p:bldP spid="13" grpId="8" animBg="1"/>
      <p:bldP spid="13" grpId="9" animBg="1"/>
      <p:bldP spid="13" grpId="10" animBg="1"/>
      <p:bldP spid="13" grpId="11" animBg="1"/>
      <p:bldP spid="13" grpId="12" animBg="1"/>
      <p:bldP spid="13" grpId="13" animBg="1"/>
      <p:bldP spid="13" grpId="14" animBg="1"/>
      <p:bldP spid="13" grpId="15" animBg="1"/>
      <p:bldP spid="13" grpId="16" animBg="1"/>
      <p:bldP spid="13" grpId="17" animBg="1"/>
      <p:bldP spid="13" grpId="18" animBg="1"/>
      <p:bldP spid="13" grpId="19" animBg="1"/>
      <p:bldP spid="13" grpId="20" animBg="1"/>
      <p:bldP spid="13" grpId="21" animBg="1"/>
      <p:bldP spid="13" grpId="22" animBg="1"/>
      <p:bldP spid="13" grpId="23" animBg="1"/>
      <p:bldP spid="13" grpId="24" animBg="1"/>
      <p:bldP spid="13" grpId="25" animBg="1"/>
      <p:bldP spid="13" grpId="26" animBg="1"/>
      <p:bldP spid="13" grpId="27" animBg="1"/>
      <p:bldP spid="13" grpId="28" animBg="1"/>
      <p:bldP spid="13" grpId="29" animBg="1"/>
      <p:bldP spid="13" grpId="30" animBg="1"/>
      <p:bldP spid="13" grpId="31" animBg="1"/>
      <p:bldP spid="13" grpId="32" animBg="1"/>
      <p:bldP spid="13" grpId="33" animBg="1"/>
      <p:bldP spid="13" grpId="34" animBg="1"/>
      <p:bldP spid="13" grpId="35" animBg="1"/>
      <p:bldP spid="13" grpId="36" animBg="1"/>
      <p:bldP spid="13" grpId="37" animBg="1"/>
      <p:bldP spid="13" grpId="38" animBg="1"/>
      <p:bldP spid="13" grpId="39" animBg="1"/>
      <p:bldP spid="13" grpId="40" animBg="1"/>
      <p:bldP spid="13" grpId="41" animBg="1"/>
      <p:bldP spid="13" grpId="42" animBg="1"/>
      <p:bldP spid="13" grpId="43" animBg="1"/>
      <p:bldP spid="13" grpId="44" animBg="1"/>
      <p:bldP spid="13" grpId="45" animBg="1"/>
      <p:bldP spid="13" grpId="46" animBg="1"/>
      <p:bldP spid="13" grpId="47" animBg="1"/>
      <p:bldP spid="13" grpId="48" animBg="1"/>
      <p:bldP spid="13" grpId="49" animBg="1"/>
      <p:bldP spid="13" grpId="50" animBg="1"/>
      <p:bldP spid="13" grpId="51" animBg="1"/>
      <p:bldP spid="13" grpId="52" animBg="1"/>
      <p:bldP spid="13" grpId="53" animBg="1"/>
      <p:bldP spid="13" grpId="54" animBg="1"/>
      <p:bldP spid="13" grpId="55" animBg="1"/>
      <p:bldP spid="13" grpId="56" animBg="1"/>
      <p:bldP spid="13" grpId="57" animBg="1"/>
      <p:bldP spid="13" grpId="58" animBg="1"/>
      <p:bldP spid="13" grpId="59" animBg="1"/>
      <p:bldP spid="13" grpId="60" animBg="1"/>
      <p:bldP spid="13" grpId="61" animBg="1"/>
      <p:bldP spid="13" grpId="62" animBg="1"/>
      <p:bldP spid="13" grpId="63" animBg="1"/>
      <p:bldP spid="13" grpId="64" animBg="1"/>
      <p:bldP spid="13" grpId="65" animBg="1"/>
      <p:bldP spid="13" grpId="66" animBg="1"/>
      <p:bldP spid="13" grpId="67" animBg="1"/>
      <p:bldP spid="13" grpId="68" animBg="1"/>
      <p:bldP spid="13" grpId="69" animBg="1"/>
      <p:bldP spid="13" grpId="70" bldLvl="0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4" grpId="7" animBg="1"/>
      <p:bldP spid="14" grpId="8" animBg="1"/>
      <p:bldP spid="14" grpId="9" animBg="1"/>
      <p:bldP spid="14" grpId="10" animBg="1"/>
      <p:bldP spid="14" grpId="11" animBg="1"/>
      <p:bldP spid="14" grpId="12" animBg="1"/>
      <p:bldP spid="14" grpId="13" animBg="1"/>
      <p:bldP spid="14" grpId="14" animBg="1"/>
      <p:bldP spid="14" grpId="15" animBg="1"/>
      <p:bldP spid="14" grpId="16" animBg="1"/>
      <p:bldP spid="14" grpId="17" animBg="1"/>
      <p:bldP spid="14" grpId="18" animBg="1"/>
      <p:bldP spid="14" grpId="19" animBg="1"/>
      <p:bldP spid="14" grpId="20" animBg="1"/>
      <p:bldP spid="14" grpId="21" animBg="1"/>
      <p:bldP spid="14" grpId="22" animBg="1"/>
      <p:bldP spid="14" grpId="23" animBg="1"/>
      <p:bldP spid="14" grpId="24" animBg="1"/>
      <p:bldP spid="14" grpId="25" animBg="1"/>
      <p:bldP spid="14" grpId="26" animBg="1"/>
      <p:bldP spid="14" grpId="27" animBg="1"/>
      <p:bldP spid="14" grpId="28" animBg="1"/>
      <p:bldP spid="14" grpId="29" animBg="1"/>
      <p:bldP spid="14" grpId="30" animBg="1"/>
      <p:bldP spid="14" grpId="31" animBg="1"/>
      <p:bldP spid="14" grpId="32" animBg="1"/>
      <p:bldP spid="14" grpId="33" animBg="1"/>
      <p:bldP spid="14" grpId="34" animBg="1"/>
      <p:bldP spid="14" grpId="35" animBg="1"/>
      <p:bldP spid="14" grpId="36" animBg="1"/>
      <p:bldP spid="14" grpId="37" animBg="1"/>
      <p:bldP spid="14" grpId="38" animBg="1"/>
      <p:bldP spid="14" grpId="39" animBg="1"/>
      <p:bldP spid="14" grpId="40" animBg="1"/>
      <p:bldP spid="14" grpId="41" animBg="1"/>
      <p:bldP spid="14" grpId="42" animBg="1"/>
      <p:bldP spid="14" grpId="43" animBg="1"/>
      <p:bldP spid="14" grpId="44" animBg="1"/>
      <p:bldP spid="14" grpId="45" animBg="1"/>
      <p:bldP spid="14" grpId="46" animBg="1"/>
      <p:bldP spid="14" grpId="47" animBg="1"/>
      <p:bldP spid="14" grpId="48" animBg="1"/>
      <p:bldP spid="14" grpId="49" animBg="1"/>
      <p:bldP spid="14" grpId="50" animBg="1"/>
      <p:bldP spid="14" grpId="51" animBg="1"/>
      <p:bldP spid="14" grpId="52" animBg="1"/>
      <p:bldP spid="14" grpId="53" animBg="1"/>
      <p:bldP spid="14" grpId="54" animBg="1"/>
      <p:bldP spid="14" grpId="55" animBg="1"/>
      <p:bldP spid="14" grpId="56" animBg="1"/>
      <p:bldP spid="14" grpId="57" animBg="1"/>
      <p:bldP spid="14" grpId="58" animBg="1"/>
      <p:bldP spid="14" grpId="59" animBg="1"/>
      <p:bldP spid="14" grpId="60" animBg="1"/>
      <p:bldP spid="14" grpId="61" animBg="1"/>
      <p:bldP spid="14" grpId="62" animBg="1"/>
      <p:bldP spid="14" grpId="63" animBg="1"/>
      <p:bldP spid="14" grpId="64" animBg="1"/>
      <p:bldP spid="14" grpId="65" animBg="1"/>
      <p:bldP spid="14" grpId="66" animBg="1"/>
      <p:bldP spid="14" grpId="67" animBg="1"/>
      <p:bldP spid="14" grpId="68" animBg="1"/>
      <p:bldP spid="14" grpId="69" animBg="1"/>
      <p:bldP spid="14" grpId="70" bldLvl="0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6" grpId="6" animBg="1"/>
      <p:bldP spid="16" grpId="7" animBg="1"/>
      <p:bldP spid="16" grpId="8" animBg="1"/>
      <p:bldP spid="16" grpId="9" animBg="1"/>
      <p:bldP spid="16" grpId="10" animBg="1"/>
      <p:bldP spid="16" grpId="11" animBg="1"/>
      <p:bldP spid="16" grpId="12" animBg="1"/>
      <p:bldP spid="16" grpId="13" animBg="1"/>
      <p:bldP spid="16" grpId="14" animBg="1"/>
      <p:bldP spid="16" grpId="15" animBg="1"/>
      <p:bldP spid="16" grpId="16" animBg="1"/>
      <p:bldP spid="16" grpId="17" animBg="1"/>
      <p:bldP spid="16" grpId="18" animBg="1"/>
      <p:bldP spid="16" grpId="19" animBg="1"/>
      <p:bldP spid="16" grpId="20" animBg="1"/>
      <p:bldP spid="16" grpId="21" animBg="1"/>
      <p:bldP spid="16" grpId="22" animBg="1"/>
      <p:bldP spid="16" grpId="23" animBg="1"/>
      <p:bldP spid="16" grpId="24" animBg="1"/>
      <p:bldP spid="16" grpId="25" animBg="1"/>
      <p:bldP spid="16" grpId="26" animBg="1"/>
      <p:bldP spid="16" grpId="27" animBg="1"/>
      <p:bldP spid="16" grpId="28" animBg="1"/>
      <p:bldP spid="16" grpId="29" animBg="1"/>
      <p:bldP spid="16" grpId="30" animBg="1"/>
      <p:bldP spid="16" grpId="31" animBg="1"/>
      <p:bldP spid="16" grpId="32" animBg="1"/>
      <p:bldP spid="16" grpId="33" animBg="1"/>
      <p:bldP spid="16" grpId="34" animBg="1"/>
      <p:bldP spid="16" grpId="35" animBg="1"/>
      <p:bldP spid="16" grpId="36" animBg="1"/>
      <p:bldP spid="16" grpId="37" animBg="1"/>
      <p:bldP spid="16" grpId="38" animBg="1"/>
      <p:bldP spid="16" grpId="39" animBg="1"/>
      <p:bldP spid="16" grpId="40" animBg="1"/>
      <p:bldP spid="16" grpId="41" animBg="1"/>
      <p:bldP spid="16" grpId="42" animBg="1"/>
      <p:bldP spid="16" grpId="43" animBg="1"/>
      <p:bldP spid="16" grpId="44" animBg="1"/>
      <p:bldP spid="16" grpId="45" animBg="1"/>
      <p:bldP spid="16" grpId="46" animBg="1"/>
      <p:bldP spid="16" grpId="47" animBg="1"/>
      <p:bldP spid="16" grpId="48" animBg="1"/>
      <p:bldP spid="16" grpId="49" animBg="1"/>
      <p:bldP spid="16" grpId="50" animBg="1"/>
      <p:bldP spid="16" grpId="51" animBg="1"/>
      <p:bldP spid="16" grpId="52" animBg="1"/>
      <p:bldP spid="16" grpId="53" animBg="1"/>
      <p:bldP spid="16" grpId="54" animBg="1"/>
      <p:bldP spid="16" grpId="55" animBg="1"/>
      <p:bldP spid="16" grpId="56" animBg="1"/>
      <p:bldP spid="16" grpId="57" animBg="1"/>
      <p:bldP spid="16" grpId="58" animBg="1"/>
      <p:bldP spid="16" grpId="59" animBg="1"/>
      <p:bldP spid="16" grpId="60" animBg="1"/>
      <p:bldP spid="16" grpId="61" animBg="1"/>
      <p:bldP spid="16" grpId="62" animBg="1"/>
      <p:bldP spid="16" grpId="63" animBg="1"/>
      <p:bldP spid="16" grpId="64" animBg="1"/>
      <p:bldP spid="16" grpId="65" animBg="1"/>
      <p:bldP spid="16" grpId="66" animBg="1"/>
      <p:bldP spid="16" grpId="67" animBg="1"/>
      <p:bldP spid="16" grpId="68" animBg="1"/>
      <p:bldP spid="16" grpId="69" animBg="1"/>
      <p:bldP spid="16" grpId="70" bldLvl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7" grpId="6" animBg="1"/>
      <p:bldP spid="17" grpId="7" animBg="1"/>
      <p:bldP spid="17" grpId="8" animBg="1"/>
      <p:bldP spid="17" grpId="9" animBg="1"/>
      <p:bldP spid="17" grpId="10" animBg="1"/>
      <p:bldP spid="17" grpId="11" animBg="1"/>
      <p:bldP spid="17" grpId="12" animBg="1"/>
      <p:bldP spid="17" grpId="13" animBg="1"/>
      <p:bldP spid="17" grpId="14" animBg="1"/>
      <p:bldP spid="17" grpId="15" animBg="1"/>
      <p:bldP spid="17" grpId="16" animBg="1"/>
      <p:bldP spid="17" grpId="17" animBg="1"/>
      <p:bldP spid="17" grpId="18" animBg="1"/>
      <p:bldP spid="17" grpId="19" animBg="1"/>
      <p:bldP spid="17" grpId="20" animBg="1"/>
      <p:bldP spid="17" grpId="21" animBg="1"/>
      <p:bldP spid="17" grpId="22" animBg="1"/>
      <p:bldP spid="17" grpId="23" animBg="1"/>
      <p:bldP spid="17" grpId="24" animBg="1"/>
      <p:bldP spid="17" grpId="25" animBg="1"/>
      <p:bldP spid="17" grpId="26" animBg="1"/>
      <p:bldP spid="17" grpId="27" animBg="1"/>
      <p:bldP spid="17" grpId="28" animBg="1"/>
      <p:bldP spid="17" grpId="29" animBg="1"/>
      <p:bldP spid="17" grpId="30" animBg="1"/>
      <p:bldP spid="17" grpId="31" animBg="1"/>
      <p:bldP spid="17" grpId="32" animBg="1"/>
      <p:bldP spid="17" grpId="33" animBg="1"/>
      <p:bldP spid="17" grpId="34" animBg="1"/>
      <p:bldP spid="17" grpId="35" animBg="1"/>
      <p:bldP spid="17" grpId="36" animBg="1"/>
      <p:bldP spid="17" grpId="37" animBg="1"/>
      <p:bldP spid="17" grpId="38" animBg="1"/>
      <p:bldP spid="17" grpId="39" animBg="1"/>
      <p:bldP spid="17" grpId="40" animBg="1"/>
      <p:bldP spid="17" grpId="41" animBg="1"/>
      <p:bldP spid="17" grpId="42" animBg="1"/>
      <p:bldP spid="17" grpId="43" animBg="1"/>
      <p:bldP spid="17" grpId="44" animBg="1"/>
      <p:bldP spid="17" grpId="45" animBg="1"/>
      <p:bldP spid="17" grpId="46" animBg="1"/>
      <p:bldP spid="17" grpId="47" animBg="1"/>
      <p:bldP spid="17" grpId="48" animBg="1"/>
      <p:bldP spid="17" grpId="49" animBg="1"/>
      <p:bldP spid="17" grpId="50" animBg="1"/>
      <p:bldP spid="17" grpId="51" animBg="1"/>
      <p:bldP spid="17" grpId="52" animBg="1"/>
      <p:bldP spid="17" grpId="53" animBg="1"/>
      <p:bldP spid="17" grpId="54" animBg="1"/>
      <p:bldP spid="17" grpId="55" animBg="1"/>
      <p:bldP spid="17" grpId="56" animBg="1"/>
      <p:bldP spid="17" grpId="57" animBg="1"/>
      <p:bldP spid="17" grpId="58" animBg="1"/>
      <p:bldP spid="17" grpId="59" animBg="1"/>
      <p:bldP spid="17" grpId="60" animBg="1"/>
      <p:bldP spid="17" grpId="61" animBg="1"/>
      <p:bldP spid="17" grpId="62" animBg="1"/>
      <p:bldP spid="17" grpId="63" animBg="1"/>
      <p:bldP spid="17" grpId="64" animBg="1"/>
      <p:bldP spid="17" grpId="65" animBg="1"/>
      <p:bldP spid="17" grpId="66" animBg="1"/>
      <p:bldP spid="17" grpId="67" animBg="1"/>
      <p:bldP spid="17" grpId="68" animBg="1"/>
      <p:bldP spid="17" grpId="69" animBg="1"/>
      <p:bldP spid="17" grpId="70" bldLvl="0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8" grpId="6" animBg="1"/>
      <p:bldP spid="18" grpId="7" animBg="1"/>
      <p:bldP spid="18" grpId="8" animBg="1"/>
      <p:bldP spid="18" grpId="9" animBg="1"/>
      <p:bldP spid="18" grpId="10" animBg="1"/>
      <p:bldP spid="18" grpId="11" animBg="1"/>
      <p:bldP spid="18" grpId="12" animBg="1"/>
      <p:bldP spid="18" grpId="13" animBg="1"/>
      <p:bldP spid="18" grpId="14" animBg="1"/>
      <p:bldP spid="18" grpId="15" animBg="1"/>
      <p:bldP spid="18" grpId="16" animBg="1"/>
      <p:bldP spid="18" grpId="17" animBg="1"/>
      <p:bldP spid="18" grpId="18" animBg="1"/>
      <p:bldP spid="18" grpId="19" animBg="1"/>
      <p:bldP spid="18" grpId="20" animBg="1"/>
      <p:bldP spid="18" grpId="21" animBg="1"/>
      <p:bldP spid="18" grpId="22" animBg="1"/>
      <p:bldP spid="18" grpId="23" animBg="1"/>
      <p:bldP spid="18" grpId="24" animBg="1"/>
      <p:bldP spid="18" grpId="25" animBg="1"/>
      <p:bldP spid="18" grpId="26" animBg="1"/>
      <p:bldP spid="18" grpId="27" animBg="1"/>
      <p:bldP spid="18" grpId="28" animBg="1"/>
      <p:bldP spid="18" grpId="29" animBg="1"/>
      <p:bldP spid="18" grpId="30" animBg="1"/>
      <p:bldP spid="18" grpId="31" animBg="1"/>
      <p:bldP spid="18" grpId="32" animBg="1"/>
      <p:bldP spid="18" grpId="33" animBg="1"/>
      <p:bldP spid="18" grpId="34" animBg="1"/>
      <p:bldP spid="18" grpId="35" animBg="1"/>
      <p:bldP spid="18" grpId="36" animBg="1"/>
      <p:bldP spid="18" grpId="37" animBg="1"/>
      <p:bldP spid="18" grpId="38" animBg="1"/>
      <p:bldP spid="18" grpId="39" animBg="1"/>
      <p:bldP spid="18" grpId="40" animBg="1"/>
      <p:bldP spid="18" grpId="41" animBg="1"/>
      <p:bldP spid="18" grpId="42" animBg="1"/>
      <p:bldP spid="18" grpId="43" animBg="1"/>
      <p:bldP spid="18" grpId="44" animBg="1"/>
      <p:bldP spid="18" grpId="45" animBg="1"/>
      <p:bldP spid="18" grpId="46" animBg="1"/>
      <p:bldP spid="18" grpId="47" animBg="1"/>
      <p:bldP spid="18" grpId="48" animBg="1"/>
      <p:bldP spid="18" grpId="49" animBg="1"/>
      <p:bldP spid="18" grpId="50" animBg="1"/>
      <p:bldP spid="18" grpId="51" animBg="1"/>
      <p:bldP spid="18" grpId="52" animBg="1"/>
      <p:bldP spid="18" grpId="53" animBg="1"/>
      <p:bldP spid="18" grpId="54" animBg="1"/>
      <p:bldP spid="18" grpId="55" animBg="1"/>
      <p:bldP spid="18" grpId="56" animBg="1"/>
      <p:bldP spid="18" grpId="57" animBg="1"/>
      <p:bldP spid="18" grpId="58" animBg="1"/>
      <p:bldP spid="18" grpId="59" animBg="1"/>
      <p:bldP spid="18" grpId="60" animBg="1"/>
      <p:bldP spid="18" grpId="61" animBg="1"/>
      <p:bldP spid="18" grpId="62" animBg="1"/>
      <p:bldP spid="18" grpId="63" animBg="1"/>
      <p:bldP spid="18" grpId="64" animBg="1"/>
      <p:bldP spid="18" grpId="65" animBg="1"/>
      <p:bldP spid="18" grpId="66" animBg="1"/>
      <p:bldP spid="18" grpId="67" animBg="1"/>
      <p:bldP spid="18" grpId="68" animBg="1"/>
      <p:bldP spid="18" grpId="69" animBg="1"/>
      <p:bldP spid="18" grpId="70" bldLvl="0" animBg="1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  <p:bldP spid="19" grpId="8" animBg="1"/>
      <p:bldP spid="19" grpId="9" animBg="1"/>
      <p:bldP spid="19" grpId="10" animBg="1"/>
      <p:bldP spid="19" grpId="11" animBg="1"/>
      <p:bldP spid="19" grpId="12" animBg="1"/>
      <p:bldP spid="19" grpId="13" animBg="1"/>
      <p:bldP spid="19" grpId="14" animBg="1"/>
      <p:bldP spid="19" grpId="15" animBg="1"/>
      <p:bldP spid="19" grpId="16" animBg="1"/>
      <p:bldP spid="19" grpId="17" animBg="1"/>
      <p:bldP spid="19" grpId="18" animBg="1"/>
      <p:bldP spid="19" grpId="19" animBg="1"/>
      <p:bldP spid="19" grpId="20" animBg="1"/>
      <p:bldP spid="19" grpId="21" animBg="1"/>
      <p:bldP spid="19" grpId="22" animBg="1"/>
      <p:bldP spid="19" grpId="23" animBg="1"/>
      <p:bldP spid="19" grpId="24" animBg="1"/>
      <p:bldP spid="19" grpId="25" animBg="1"/>
      <p:bldP spid="19" grpId="26" animBg="1"/>
      <p:bldP spid="19" grpId="27" animBg="1"/>
      <p:bldP spid="19" grpId="28" animBg="1"/>
      <p:bldP spid="19" grpId="29" animBg="1"/>
      <p:bldP spid="19" grpId="30" animBg="1"/>
      <p:bldP spid="19" grpId="31" animBg="1"/>
      <p:bldP spid="19" grpId="32" animBg="1"/>
      <p:bldP spid="19" grpId="33" animBg="1"/>
      <p:bldP spid="19" grpId="34" animBg="1"/>
      <p:bldP spid="19" grpId="35" animBg="1"/>
      <p:bldP spid="19" grpId="36" animBg="1"/>
      <p:bldP spid="19" grpId="37" animBg="1"/>
      <p:bldP spid="19" grpId="38" animBg="1"/>
      <p:bldP spid="19" grpId="39" animBg="1"/>
      <p:bldP spid="19" grpId="40" animBg="1"/>
      <p:bldP spid="19" grpId="41" animBg="1"/>
      <p:bldP spid="19" grpId="42" animBg="1"/>
      <p:bldP spid="19" grpId="43" animBg="1"/>
      <p:bldP spid="19" grpId="44" animBg="1"/>
      <p:bldP spid="19" grpId="45" animBg="1"/>
      <p:bldP spid="19" grpId="46" animBg="1"/>
      <p:bldP spid="19" grpId="47" animBg="1"/>
      <p:bldP spid="19" grpId="48" animBg="1"/>
      <p:bldP spid="19" grpId="49" animBg="1"/>
      <p:bldP spid="19" grpId="50" animBg="1"/>
      <p:bldP spid="19" grpId="51" animBg="1"/>
      <p:bldP spid="19" grpId="52" animBg="1"/>
      <p:bldP spid="19" grpId="53" animBg="1"/>
      <p:bldP spid="19" grpId="54" animBg="1"/>
      <p:bldP spid="19" grpId="55" animBg="1"/>
      <p:bldP spid="19" grpId="56" animBg="1"/>
      <p:bldP spid="19" grpId="57" animBg="1"/>
      <p:bldP spid="19" grpId="58" animBg="1"/>
      <p:bldP spid="19" grpId="59" animBg="1"/>
      <p:bldP spid="19" grpId="60" animBg="1"/>
      <p:bldP spid="19" grpId="61" animBg="1"/>
      <p:bldP spid="19" grpId="62" animBg="1"/>
      <p:bldP spid="19" grpId="63" animBg="1"/>
      <p:bldP spid="19" grpId="64" animBg="1"/>
      <p:bldP spid="19" grpId="65" animBg="1"/>
      <p:bldP spid="19" grpId="66" animBg="1"/>
      <p:bldP spid="19" grpId="67" animBg="1"/>
      <p:bldP spid="19" grpId="68" animBg="1"/>
      <p:bldP spid="19" grpId="69" animBg="1"/>
      <p:bldP spid="19" grpId="70" bldLvl="0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0" grpId="8" animBg="1"/>
      <p:bldP spid="20" grpId="9" animBg="1"/>
      <p:bldP spid="20" grpId="10" animBg="1"/>
      <p:bldP spid="20" grpId="11" animBg="1"/>
      <p:bldP spid="20" grpId="12" animBg="1"/>
      <p:bldP spid="20" grpId="13" animBg="1"/>
      <p:bldP spid="20" grpId="14" animBg="1"/>
      <p:bldP spid="20" grpId="15" animBg="1"/>
      <p:bldP spid="20" grpId="16" animBg="1"/>
      <p:bldP spid="20" grpId="17" animBg="1"/>
      <p:bldP spid="20" grpId="18" animBg="1"/>
      <p:bldP spid="20" grpId="19" animBg="1"/>
      <p:bldP spid="20" grpId="20" animBg="1"/>
      <p:bldP spid="20" grpId="21" animBg="1"/>
      <p:bldP spid="20" grpId="22" animBg="1"/>
      <p:bldP spid="20" grpId="23" animBg="1"/>
      <p:bldP spid="20" grpId="24" animBg="1"/>
      <p:bldP spid="20" grpId="25" animBg="1"/>
      <p:bldP spid="20" grpId="26" animBg="1"/>
      <p:bldP spid="20" grpId="27" animBg="1"/>
      <p:bldP spid="20" grpId="28" animBg="1"/>
      <p:bldP spid="20" grpId="29" animBg="1"/>
      <p:bldP spid="20" grpId="30" animBg="1"/>
      <p:bldP spid="20" grpId="31" animBg="1"/>
      <p:bldP spid="20" grpId="32" animBg="1"/>
      <p:bldP spid="20" grpId="33" animBg="1"/>
      <p:bldP spid="20" grpId="34" animBg="1"/>
      <p:bldP spid="20" grpId="35" animBg="1"/>
      <p:bldP spid="20" grpId="36" animBg="1"/>
      <p:bldP spid="20" grpId="37" animBg="1"/>
      <p:bldP spid="20" grpId="38" animBg="1"/>
      <p:bldP spid="20" grpId="39" animBg="1"/>
      <p:bldP spid="20" grpId="40" animBg="1"/>
      <p:bldP spid="20" grpId="41" animBg="1"/>
      <p:bldP spid="20" grpId="42" animBg="1"/>
      <p:bldP spid="20" grpId="43" animBg="1"/>
      <p:bldP spid="20" grpId="44" animBg="1"/>
      <p:bldP spid="20" grpId="45" animBg="1"/>
      <p:bldP spid="20" grpId="46" animBg="1"/>
      <p:bldP spid="20" grpId="47" animBg="1"/>
      <p:bldP spid="20" grpId="48" animBg="1"/>
      <p:bldP spid="20" grpId="49" animBg="1"/>
      <p:bldP spid="20" grpId="50" animBg="1"/>
      <p:bldP spid="20" grpId="51" animBg="1"/>
      <p:bldP spid="20" grpId="52" animBg="1"/>
      <p:bldP spid="20" grpId="53" animBg="1"/>
      <p:bldP spid="20" grpId="54" animBg="1"/>
      <p:bldP spid="20" grpId="55" animBg="1"/>
      <p:bldP spid="20" grpId="56" animBg="1"/>
      <p:bldP spid="20" grpId="57" animBg="1"/>
      <p:bldP spid="20" grpId="58" animBg="1"/>
      <p:bldP spid="20" grpId="59" animBg="1"/>
      <p:bldP spid="20" grpId="60" animBg="1"/>
      <p:bldP spid="20" grpId="61" animBg="1"/>
      <p:bldP spid="20" grpId="62" animBg="1"/>
      <p:bldP spid="20" grpId="63" animBg="1"/>
      <p:bldP spid="20" grpId="64" animBg="1"/>
      <p:bldP spid="20" grpId="65" animBg="1"/>
      <p:bldP spid="20" grpId="66" animBg="1"/>
      <p:bldP spid="20" grpId="67" animBg="1"/>
      <p:bldP spid="20" grpId="68" animBg="1"/>
      <p:bldP spid="20" grpId="69" animBg="1"/>
      <p:bldP spid="20" grpId="70" bldLvl="0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1" grpId="9" animBg="1"/>
      <p:bldP spid="21" grpId="10" animBg="1"/>
      <p:bldP spid="21" grpId="11" animBg="1"/>
      <p:bldP spid="21" grpId="12" animBg="1"/>
      <p:bldP spid="21" grpId="13" animBg="1"/>
      <p:bldP spid="21" grpId="14" animBg="1"/>
      <p:bldP spid="21" grpId="15" animBg="1"/>
      <p:bldP spid="21" grpId="16" animBg="1"/>
      <p:bldP spid="21" grpId="17" animBg="1"/>
      <p:bldP spid="21" grpId="18" animBg="1"/>
      <p:bldP spid="21" grpId="19" animBg="1"/>
      <p:bldP spid="21" grpId="20" animBg="1"/>
      <p:bldP spid="21" grpId="21" animBg="1"/>
      <p:bldP spid="21" grpId="22" animBg="1"/>
      <p:bldP spid="21" grpId="23" animBg="1"/>
      <p:bldP spid="21" grpId="24" animBg="1"/>
      <p:bldP spid="21" grpId="25" animBg="1"/>
      <p:bldP spid="21" grpId="26" animBg="1"/>
      <p:bldP spid="21" grpId="27" animBg="1"/>
      <p:bldP spid="21" grpId="28" animBg="1"/>
      <p:bldP spid="21" grpId="29" animBg="1"/>
      <p:bldP spid="21" grpId="30" animBg="1"/>
      <p:bldP spid="21" grpId="31" animBg="1"/>
      <p:bldP spid="21" grpId="32" animBg="1"/>
      <p:bldP spid="21" grpId="33" animBg="1"/>
      <p:bldP spid="21" grpId="34" animBg="1"/>
      <p:bldP spid="21" grpId="35" animBg="1"/>
      <p:bldP spid="21" grpId="36" animBg="1"/>
      <p:bldP spid="21" grpId="37" animBg="1"/>
      <p:bldP spid="21" grpId="38" animBg="1"/>
      <p:bldP spid="21" grpId="39" animBg="1"/>
      <p:bldP spid="21" grpId="40" animBg="1"/>
      <p:bldP spid="21" grpId="41" animBg="1"/>
      <p:bldP spid="21" grpId="42" animBg="1"/>
      <p:bldP spid="21" grpId="43" animBg="1"/>
      <p:bldP spid="21" grpId="44" animBg="1"/>
      <p:bldP spid="21" grpId="45" animBg="1"/>
      <p:bldP spid="21" grpId="46" animBg="1"/>
      <p:bldP spid="21" grpId="47" animBg="1"/>
      <p:bldP spid="21" grpId="48" animBg="1"/>
      <p:bldP spid="21" grpId="49" animBg="1"/>
      <p:bldP spid="21" grpId="50" animBg="1"/>
      <p:bldP spid="21" grpId="51" animBg="1"/>
      <p:bldP spid="21" grpId="52" animBg="1"/>
      <p:bldP spid="21" grpId="53" animBg="1"/>
      <p:bldP spid="21" grpId="54" animBg="1"/>
      <p:bldP spid="21" grpId="55" animBg="1"/>
      <p:bldP spid="21" grpId="56" animBg="1"/>
      <p:bldP spid="21" grpId="57" animBg="1"/>
      <p:bldP spid="21" grpId="58" animBg="1"/>
      <p:bldP spid="21" grpId="59" animBg="1"/>
      <p:bldP spid="21" grpId="60" animBg="1"/>
      <p:bldP spid="21" grpId="61" animBg="1"/>
      <p:bldP spid="21" grpId="62" animBg="1"/>
      <p:bldP spid="21" grpId="63" animBg="1"/>
      <p:bldP spid="21" grpId="64" animBg="1"/>
      <p:bldP spid="21" grpId="65" animBg="1"/>
      <p:bldP spid="21" grpId="66" animBg="1"/>
      <p:bldP spid="21" grpId="67" animBg="1"/>
      <p:bldP spid="21" grpId="68" animBg="1"/>
      <p:bldP spid="21" grpId="69" animBg="1"/>
      <p:bldP spid="21" grpId="70" bldLvl="0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3" grpId="8" animBg="1"/>
      <p:bldP spid="23" grpId="9" animBg="1"/>
      <p:bldP spid="23" grpId="10" animBg="1"/>
      <p:bldP spid="23" grpId="11" animBg="1"/>
      <p:bldP spid="23" grpId="12" animBg="1"/>
      <p:bldP spid="23" grpId="13" animBg="1"/>
      <p:bldP spid="23" grpId="14" animBg="1"/>
      <p:bldP spid="23" grpId="15" animBg="1"/>
      <p:bldP spid="23" grpId="16" animBg="1"/>
      <p:bldP spid="23" grpId="17" animBg="1"/>
      <p:bldP spid="23" grpId="18" animBg="1"/>
      <p:bldP spid="23" grpId="19" animBg="1"/>
      <p:bldP spid="23" grpId="20" animBg="1"/>
      <p:bldP spid="23" grpId="21" animBg="1"/>
      <p:bldP spid="23" grpId="22" animBg="1"/>
      <p:bldP spid="23" grpId="23" animBg="1"/>
      <p:bldP spid="23" grpId="24" animBg="1"/>
      <p:bldP spid="23" grpId="25" animBg="1"/>
      <p:bldP spid="23" grpId="26" animBg="1"/>
      <p:bldP spid="23" grpId="27" animBg="1"/>
      <p:bldP spid="23" grpId="28" animBg="1"/>
      <p:bldP spid="23" grpId="29" animBg="1"/>
      <p:bldP spid="23" grpId="30" animBg="1"/>
      <p:bldP spid="23" grpId="31" animBg="1"/>
      <p:bldP spid="23" grpId="32" animBg="1"/>
      <p:bldP spid="23" grpId="33" animBg="1"/>
      <p:bldP spid="23" grpId="34" animBg="1"/>
      <p:bldP spid="23" grpId="35" animBg="1"/>
      <p:bldP spid="23" grpId="36" animBg="1"/>
      <p:bldP spid="23" grpId="37" animBg="1"/>
      <p:bldP spid="23" grpId="38" animBg="1"/>
      <p:bldP spid="23" grpId="39" animBg="1"/>
      <p:bldP spid="23" grpId="40" animBg="1"/>
      <p:bldP spid="23" grpId="41" animBg="1"/>
      <p:bldP spid="23" grpId="42" animBg="1"/>
      <p:bldP spid="23" grpId="43" animBg="1"/>
      <p:bldP spid="23" grpId="44" animBg="1"/>
      <p:bldP spid="23" grpId="45" animBg="1"/>
      <p:bldP spid="23" grpId="46" animBg="1"/>
      <p:bldP spid="23" grpId="47" animBg="1"/>
      <p:bldP spid="23" grpId="48" animBg="1"/>
      <p:bldP spid="23" grpId="49" animBg="1"/>
      <p:bldP spid="23" grpId="50" animBg="1"/>
      <p:bldP spid="23" grpId="51" animBg="1"/>
      <p:bldP spid="23" grpId="52" animBg="1"/>
      <p:bldP spid="23" grpId="53" animBg="1"/>
      <p:bldP spid="23" grpId="54" animBg="1"/>
      <p:bldP spid="23" grpId="55" animBg="1"/>
      <p:bldP spid="23" grpId="56" animBg="1"/>
      <p:bldP spid="23" grpId="57" animBg="1"/>
      <p:bldP spid="23" grpId="58" animBg="1"/>
      <p:bldP spid="23" grpId="59" animBg="1"/>
      <p:bldP spid="23" grpId="60" animBg="1"/>
      <p:bldP spid="23" grpId="61" animBg="1"/>
      <p:bldP spid="23" grpId="62" animBg="1"/>
      <p:bldP spid="23" grpId="63" animBg="1"/>
      <p:bldP spid="23" grpId="64" animBg="1"/>
      <p:bldP spid="23" grpId="65" animBg="1"/>
      <p:bldP spid="23" grpId="66" animBg="1"/>
      <p:bldP spid="23" grpId="67" animBg="1"/>
      <p:bldP spid="23" grpId="68" animBg="1"/>
      <p:bldP spid="23" grpId="69" animBg="1"/>
      <p:bldP spid="23" grpId="7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Široki zaslon</PresentationFormat>
  <Paragraphs>34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ASAK</dc:creator>
  <cp:lastModifiedBy>Dubravka</cp:lastModifiedBy>
  <cp:revision>1</cp:revision>
  <dcterms:created xsi:type="dcterms:W3CDTF">2017-12-29T10:13:01Z</dcterms:created>
  <dcterms:modified xsi:type="dcterms:W3CDTF">2018-01-12T19:33:26Z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